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0" r:id="rId2"/>
    <p:sldId id="287" r:id="rId3"/>
    <p:sldId id="299" r:id="rId4"/>
    <p:sldId id="300" r:id="rId5"/>
    <p:sldId id="385" r:id="rId6"/>
    <p:sldId id="386" r:id="rId7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019"/>
    <a:srgbClr val="D3D1D1"/>
    <a:srgbClr val="AB852D"/>
    <a:srgbClr val="023C5B"/>
    <a:srgbClr val="495E78"/>
    <a:srgbClr val="AD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78BD-22E6-F747-AD07-2627F21FB41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C6C5B-01DE-924F-9529-1A8D066B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987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982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086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1589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68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53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13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209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7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580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614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4352-4896-44F0-A209-39C488F0A516}" type="datetimeFigureOut">
              <a:rPr lang="ar-KW" smtClean="0"/>
              <a:t>11/09/1445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95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3549812"/>
            <a:ext cx="9144000" cy="999759"/>
          </a:xfrm>
        </p:spPr>
        <p:txBody>
          <a:bodyPr>
            <a:normAutofit/>
          </a:bodyPr>
          <a:lstStyle/>
          <a:p>
            <a:pPr rtl="1"/>
            <a:r>
              <a:rPr lang="ar-KW" sz="4400" b="1" dirty="0">
                <a:solidFill>
                  <a:srgbClr val="495E78"/>
                </a:solidFill>
                <a:cs typeface="mohammad bold art 1" pitchFamily="2" charset="-78"/>
              </a:rPr>
              <a:t>نبذة تعريفية عن هيئة أسواق المال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1679C7-7CD4-4E91-A5BC-7F5E0FA07D68}"/>
              </a:ext>
            </a:extLst>
          </p:cNvPr>
          <p:cNvSpPr txBox="1">
            <a:spLocks/>
          </p:cNvSpPr>
          <p:nvPr/>
        </p:nvSpPr>
        <p:spPr>
          <a:xfrm>
            <a:off x="1524000" y="2429241"/>
            <a:ext cx="9144000" cy="999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AB85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mohammad bold art 1" pitchFamily="2" charset="-78"/>
              </a:rPr>
              <a:t>ورشة توعوية</a:t>
            </a:r>
          </a:p>
        </p:txBody>
      </p:sp>
    </p:spTree>
    <p:extLst>
      <p:ext uri="{BB962C8B-B14F-4D97-AF65-F5344CB8AC3E}">
        <p14:creationId xmlns:p14="http://schemas.microsoft.com/office/powerpoint/2010/main" val="9641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F9E14C-C67A-4012-A827-A7F7A76735A4}"/>
              </a:ext>
            </a:extLst>
          </p:cNvPr>
          <p:cNvSpPr/>
          <p:nvPr/>
        </p:nvSpPr>
        <p:spPr>
          <a:xfrm>
            <a:off x="728421" y="2474788"/>
            <a:ext cx="10555672" cy="370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هيئة أسواق المال في دولة الكويت "هيئة عامة مستقلة تتمتع بالشخصية الاعتبارية يشرف عليها وزير التجارة والصناعة"، أُنشئت بموجب القانون رقم 7 لسنة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2010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، 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ohammad bold art 1" pitchFamily="2" charset="-78"/>
              </a:rPr>
              <a:t>مع الإشارة إلى إجراء تعديلات على القانون كان أخرها في سنة 2015.</a:t>
            </a: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تتولى الهيئة مهام الإشراف على الجهات الخاضعة لرقابتها ( البورصة – المقاصة – الشركات المدرجة – الأشخاص المرخص لها)، إضافة الى الأهداف المحددة في قانون إنشائها،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ohammad bold art 1" pitchFamily="2" charset="-78"/>
              </a:rPr>
              <a:t> والتي تمكن الهيئة من أداء الدور المنوط به على صعيد تحقيق التوجهات التنموية الإستراتيجية الحكومية التي تتضمنها رؤية الكويت 2035.</a:t>
            </a:r>
            <a:endParaRPr kumimoji="0" lang="ar-KW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BE2CD-AFD6-344B-621D-D22B323A97BE}"/>
              </a:ext>
            </a:extLst>
          </p:cNvPr>
          <p:cNvSpPr/>
          <p:nvPr/>
        </p:nvSpPr>
        <p:spPr>
          <a:xfrm>
            <a:off x="3842158" y="1382441"/>
            <a:ext cx="3759168" cy="69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500" b="1" i="0" u="none" strike="noStrike" kern="1200" cap="none" spc="0" normalizeH="0" baseline="0" noProof="0" dirty="0">
                <a:ln>
                  <a:noFill/>
                </a:ln>
                <a:solidFill>
                  <a:srgbClr val="B39019"/>
                </a:solidFill>
                <a:effectLst/>
                <a:uLnTx/>
                <a:uFillTx/>
                <a:latin typeface="Calibri Light" panose="020F0302020204030204"/>
                <a:ea typeface="+mj-ea"/>
                <a:cs typeface="mohammad bold art 1" pitchFamily="2" charset="-78"/>
              </a:rPr>
              <a:t>نبذة عن الهيئة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4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C6873-332B-4883-8F37-3C54BF70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1216" r="5251" b="5601"/>
          <a:stretch/>
        </p:blipFill>
        <p:spPr>
          <a:xfrm>
            <a:off x="743824" y="1551963"/>
            <a:ext cx="10704352" cy="41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1FEFF-E3DF-44AF-9A43-FEA04C0F5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3" y="1340490"/>
            <a:ext cx="5724776" cy="4701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686857-DC44-4F3D-A509-6FB19D50E6CA}"/>
              </a:ext>
            </a:extLst>
          </p:cNvPr>
          <p:cNvSpPr/>
          <p:nvPr/>
        </p:nvSpPr>
        <p:spPr>
          <a:xfrm>
            <a:off x="8557009" y="2982393"/>
            <a:ext cx="2613216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r>
              <a:rPr kumimoji="0" lang="ar-KW" sz="3500" b="1" i="0" u="none" strike="noStrike" kern="1200" cap="none" spc="0" normalizeH="0" baseline="0" noProof="0" dirty="0">
                <a:ln>
                  <a:noFill/>
                </a:ln>
                <a:solidFill>
                  <a:srgbClr val="AB852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ohammad bold art 1" pitchFamily="2" charset="-78"/>
              </a:rPr>
              <a:t>أهداف الهيئة: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AB852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3917" y="2880098"/>
            <a:ext cx="11744165" cy="1449164"/>
          </a:xfrm>
        </p:spPr>
        <p:txBody>
          <a:bodyPr>
            <a:noAutofit/>
          </a:bodyPr>
          <a:lstStyle/>
          <a:p>
            <a:r>
              <a:rPr lang="ar-KW" sz="7200" b="1" dirty="0">
                <a:solidFill>
                  <a:srgbClr val="B39019"/>
                </a:solidFill>
                <a:cs typeface="mohammad bold art 1" pitchFamily="2" charset="-78"/>
              </a:rPr>
              <a:t>شــكــراً</a:t>
            </a:r>
            <a:endParaRPr lang="en-GB" sz="2800" dirty="0">
              <a:solidFill>
                <a:srgbClr val="B39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x&#10;&#10;Description automatically generated">
            <a:extLst>
              <a:ext uri="{FF2B5EF4-FFF2-40B4-BE49-F238E27FC236}">
                <a16:creationId xmlns:a16="http://schemas.microsoft.com/office/drawing/2014/main" id="{CE8B14AE-4730-AA85-3918-4D32EC0DE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19" y="3519858"/>
            <a:ext cx="456878" cy="4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mohammad bold art 1</vt:lpstr>
      <vt:lpstr>Times New Roman</vt:lpstr>
      <vt:lpstr>Office Theme</vt:lpstr>
      <vt:lpstr>نبذة تعريفية عن هيئة أسواق المال</vt:lpstr>
      <vt:lpstr>PowerPoint Presentation</vt:lpstr>
      <vt:lpstr>PowerPoint Presentation</vt:lpstr>
      <vt:lpstr>PowerPoint Presentation</vt:lpstr>
      <vt:lpstr>شــكــراً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نبذة تعريفية عن هيئة أسواق المال</dc:title>
  <dc:creator>Ohoud Alajmi</dc:creator>
  <cp:lastModifiedBy>Basma Akbar</cp:lastModifiedBy>
  <cp:revision>4</cp:revision>
  <dcterms:created xsi:type="dcterms:W3CDTF">2024-01-31T08:20:12Z</dcterms:created>
  <dcterms:modified xsi:type="dcterms:W3CDTF">2024-03-20T07:21:35Z</dcterms:modified>
</cp:coreProperties>
</file>